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8" r:id="rId2"/>
    <p:sldId id="259" r:id="rId3"/>
    <p:sldId id="263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2954"/>
    <a:srgbClr val="9C2220"/>
    <a:srgbClr val="E47725"/>
    <a:srgbClr val="0F6AB0"/>
    <a:srgbClr val="34B879"/>
    <a:srgbClr val="268859"/>
    <a:srgbClr val="043352"/>
    <a:srgbClr val="00C7EF"/>
    <a:srgbClr val="139475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8" autoAdjust="0"/>
    <p:restoredTop sz="82993" autoAdjust="0"/>
  </p:normalViewPr>
  <p:slideViewPr>
    <p:cSldViewPr snapToGrid="0">
      <p:cViewPr varScale="1">
        <p:scale>
          <a:sx n="129" d="100"/>
          <a:sy n="129" d="100"/>
        </p:scale>
        <p:origin x="4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CB1C5-2061-456F-B3FF-DA60874E843E}" type="datetimeFigureOut">
              <a:rPr lang="en-US" smtClean="0"/>
              <a:t>4/11/23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2ECED-3F69-4A81-B69C-2F11F7DD9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03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01FD8-F05A-4787-9F0C-5DAB5512F9B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324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1713CA2-EF78-EF88-EA2E-9D780D3A3EA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72954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737" y="1381208"/>
            <a:ext cx="6605702" cy="2387600"/>
          </a:xfrm>
        </p:spPr>
        <p:txBody>
          <a:bodyPr anchor="ctr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737" y="3979626"/>
            <a:ext cx="6605702" cy="106945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035955F-7952-B748-B9E2-BEF7A9899D0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82647" y="1098176"/>
            <a:ext cx="4661647" cy="466164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73A39B8-92FA-170C-D2C9-19A56858948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6726" y="5759823"/>
            <a:ext cx="2393674" cy="497884"/>
          </a:xfrm>
          <a:prstGeom prst="rect">
            <a:avLst/>
          </a:prstGeom>
        </p:spPr>
      </p:pic>
      <p:pic>
        <p:nvPicPr>
          <p:cNvPr id="16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415A9188-17C7-1235-4CEB-F4E875D9D52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608" y="5209043"/>
            <a:ext cx="1861240" cy="148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7149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838200" y="1177923"/>
            <a:ext cx="10515600" cy="50633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7FAC54A-D43C-C654-6F5C-383D66E0A4AD}"/>
              </a:ext>
            </a:extLst>
          </p:cNvPr>
          <p:cNvSpPr/>
          <p:nvPr userDrawn="1"/>
        </p:nvSpPr>
        <p:spPr>
          <a:xfrm>
            <a:off x="-1" y="0"/>
            <a:ext cx="12192001" cy="952817"/>
          </a:xfrm>
          <a:prstGeom prst="rect">
            <a:avLst/>
          </a:prstGeom>
          <a:solidFill>
            <a:srgbClr val="9C22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924676-4B18-7AC9-C585-D76B4405273F}"/>
              </a:ext>
            </a:extLst>
          </p:cNvPr>
          <p:cNvSpPr/>
          <p:nvPr userDrawn="1"/>
        </p:nvSpPr>
        <p:spPr>
          <a:xfrm rot="16200000">
            <a:off x="5930902" y="596898"/>
            <a:ext cx="330201" cy="12192003"/>
          </a:xfrm>
          <a:prstGeom prst="rect">
            <a:avLst/>
          </a:prstGeom>
          <a:solidFill>
            <a:srgbClr val="9C22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DC3D502-901E-CB46-E768-1D5F9200A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328" y="103234"/>
            <a:ext cx="11534124" cy="86506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D7506EE2-52AB-689C-B104-DE0F3D589278}"/>
              </a:ext>
            </a:extLst>
          </p:cNvPr>
          <p:cNvSpPr/>
          <p:nvPr userDrawn="1"/>
        </p:nvSpPr>
        <p:spPr>
          <a:xfrm rot="16200000">
            <a:off x="6050280" y="-5097462"/>
            <a:ext cx="91440" cy="12192000"/>
          </a:xfrm>
          <a:custGeom>
            <a:avLst/>
            <a:gdLst>
              <a:gd name="connsiteX0" fmla="*/ 158752 w 158752"/>
              <a:gd name="connsiteY0" fmla="*/ 0 h 12192000"/>
              <a:gd name="connsiteX1" fmla="*/ 158752 w 158752"/>
              <a:gd name="connsiteY1" fmla="*/ 12192000 h 12192000"/>
              <a:gd name="connsiteX2" fmla="*/ 0 w 158752"/>
              <a:gd name="connsiteY2" fmla="*/ 12192000 h 12192000"/>
              <a:gd name="connsiteX3" fmla="*/ 0 w 158752"/>
              <a:gd name="connsiteY3" fmla="*/ 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752" h="12192000">
                <a:moveTo>
                  <a:pt x="158752" y="0"/>
                </a:moveTo>
                <a:lnTo>
                  <a:pt x="158752" y="12192000"/>
                </a:lnTo>
                <a:lnTo>
                  <a:pt x="0" y="12192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0B81CE2-7A44-9892-4537-1E1758660F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58475" y="24653"/>
            <a:ext cx="1285819" cy="1285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40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4D3FA0B-822A-BC27-96A8-BD18E3166A7B}"/>
              </a:ext>
            </a:extLst>
          </p:cNvPr>
          <p:cNvSpPr/>
          <p:nvPr userDrawn="1"/>
        </p:nvSpPr>
        <p:spPr>
          <a:xfrm>
            <a:off x="0" y="0"/>
            <a:ext cx="12192000" cy="4091579"/>
          </a:xfrm>
          <a:prstGeom prst="rect">
            <a:avLst/>
          </a:prstGeom>
          <a:solidFill>
            <a:srgbClr val="9C22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2403" y="1836057"/>
            <a:ext cx="8227192" cy="2072097"/>
          </a:xfr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2404" y="4290361"/>
            <a:ext cx="822719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8FB99A64-8333-75AD-093F-5223A7124D2D}"/>
              </a:ext>
            </a:extLst>
          </p:cNvPr>
          <p:cNvSpPr/>
          <p:nvPr userDrawn="1"/>
        </p:nvSpPr>
        <p:spPr>
          <a:xfrm rot="16200000">
            <a:off x="6050280" y="-1996742"/>
            <a:ext cx="91440" cy="12192000"/>
          </a:xfrm>
          <a:custGeom>
            <a:avLst/>
            <a:gdLst>
              <a:gd name="connsiteX0" fmla="*/ 158752 w 158752"/>
              <a:gd name="connsiteY0" fmla="*/ 0 h 12192000"/>
              <a:gd name="connsiteX1" fmla="*/ 158752 w 158752"/>
              <a:gd name="connsiteY1" fmla="*/ 12192000 h 12192000"/>
              <a:gd name="connsiteX2" fmla="*/ 0 w 158752"/>
              <a:gd name="connsiteY2" fmla="*/ 12192000 h 12192000"/>
              <a:gd name="connsiteX3" fmla="*/ 0 w 158752"/>
              <a:gd name="connsiteY3" fmla="*/ 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752" h="12192000">
                <a:moveTo>
                  <a:pt x="158752" y="0"/>
                </a:moveTo>
                <a:lnTo>
                  <a:pt x="158752" y="12192000"/>
                </a:lnTo>
                <a:lnTo>
                  <a:pt x="0" y="12192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8841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2480"/>
            <a:ext cx="5141686" cy="506878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172480"/>
            <a:ext cx="5141686" cy="50687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AA26A7-A454-DE43-99EF-5F56E12123EB}"/>
              </a:ext>
            </a:extLst>
          </p:cNvPr>
          <p:cNvSpPr/>
          <p:nvPr userDrawn="1"/>
        </p:nvSpPr>
        <p:spPr>
          <a:xfrm>
            <a:off x="-1" y="0"/>
            <a:ext cx="12192001" cy="952817"/>
          </a:xfrm>
          <a:prstGeom prst="rect">
            <a:avLst/>
          </a:prstGeom>
          <a:solidFill>
            <a:srgbClr val="9C22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66A3A6-FF84-30AB-25EF-45963D502EB1}"/>
              </a:ext>
            </a:extLst>
          </p:cNvPr>
          <p:cNvSpPr/>
          <p:nvPr userDrawn="1"/>
        </p:nvSpPr>
        <p:spPr>
          <a:xfrm rot="16200000">
            <a:off x="5930902" y="596898"/>
            <a:ext cx="330201" cy="12192003"/>
          </a:xfrm>
          <a:prstGeom prst="rect">
            <a:avLst/>
          </a:prstGeom>
          <a:solidFill>
            <a:srgbClr val="9C22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CA1A619-2DD8-766D-23E2-41FDA3BFC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328" y="103234"/>
            <a:ext cx="11534124" cy="86506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0B572CBF-0A5B-877E-DEE9-672036EB7A8A}"/>
              </a:ext>
            </a:extLst>
          </p:cNvPr>
          <p:cNvSpPr/>
          <p:nvPr userDrawn="1"/>
        </p:nvSpPr>
        <p:spPr>
          <a:xfrm rot="16200000">
            <a:off x="6050280" y="-5097462"/>
            <a:ext cx="91440" cy="12192000"/>
          </a:xfrm>
          <a:custGeom>
            <a:avLst/>
            <a:gdLst>
              <a:gd name="connsiteX0" fmla="*/ 158752 w 158752"/>
              <a:gd name="connsiteY0" fmla="*/ 0 h 12192000"/>
              <a:gd name="connsiteX1" fmla="*/ 158752 w 158752"/>
              <a:gd name="connsiteY1" fmla="*/ 12192000 h 12192000"/>
              <a:gd name="connsiteX2" fmla="*/ 0 w 158752"/>
              <a:gd name="connsiteY2" fmla="*/ 12192000 h 12192000"/>
              <a:gd name="connsiteX3" fmla="*/ 0 w 158752"/>
              <a:gd name="connsiteY3" fmla="*/ 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752" h="12192000">
                <a:moveTo>
                  <a:pt x="158752" y="0"/>
                </a:moveTo>
                <a:lnTo>
                  <a:pt x="158752" y="12192000"/>
                </a:lnTo>
                <a:lnTo>
                  <a:pt x="0" y="12192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6AD5618-1129-465B-F1AB-A5B6766AA4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58475" y="24653"/>
            <a:ext cx="1285819" cy="1285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43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3F650E5-A4DA-C28D-15D3-C7193964E973}"/>
              </a:ext>
            </a:extLst>
          </p:cNvPr>
          <p:cNvSpPr/>
          <p:nvPr userDrawn="1"/>
        </p:nvSpPr>
        <p:spPr>
          <a:xfrm>
            <a:off x="-1" y="0"/>
            <a:ext cx="12192001" cy="952817"/>
          </a:xfrm>
          <a:prstGeom prst="rect">
            <a:avLst/>
          </a:prstGeom>
          <a:solidFill>
            <a:srgbClr val="9C22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531BCB-2168-2A4F-A86E-EC4EB301246F}"/>
              </a:ext>
            </a:extLst>
          </p:cNvPr>
          <p:cNvSpPr/>
          <p:nvPr userDrawn="1"/>
        </p:nvSpPr>
        <p:spPr>
          <a:xfrm rot="16200000">
            <a:off x="5930902" y="596898"/>
            <a:ext cx="330201" cy="12192003"/>
          </a:xfrm>
          <a:prstGeom prst="rect">
            <a:avLst/>
          </a:prstGeom>
          <a:solidFill>
            <a:srgbClr val="9C22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231220"/>
            <a:ext cx="5157787" cy="82391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055131"/>
            <a:ext cx="5157787" cy="418613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231220"/>
            <a:ext cx="5183188" cy="82391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055131"/>
            <a:ext cx="5183188" cy="41861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38328" y="103234"/>
            <a:ext cx="11534124" cy="86506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1C39C680-7CD5-A545-9B14-1B75C7A22CC3}"/>
              </a:ext>
            </a:extLst>
          </p:cNvPr>
          <p:cNvSpPr/>
          <p:nvPr userDrawn="1"/>
        </p:nvSpPr>
        <p:spPr>
          <a:xfrm rot="16200000">
            <a:off x="6050280" y="-5097462"/>
            <a:ext cx="91440" cy="12192000"/>
          </a:xfrm>
          <a:custGeom>
            <a:avLst/>
            <a:gdLst>
              <a:gd name="connsiteX0" fmla="*/ 158752 w 158752"/>
              <a:gd name="connsiteY0" fmla="*/ 0 h 12192000"/>
              <a:gd name="connsiteX1" fmla="*/ 158752 w 158752"/>
              <a:gd name="connsiteY1" fmla="*/ 12192000 h 12192000"/>
              <a:gd name="connsiteX2" fmla="*/ 0 w 158752"/>
              <a:gd name="connsiteY2" fmla="*/ 12192000 h 12192000"/>
              <a:gd name="connsiteX3" fmla="*/ 0 w 158752"/>
              <a:gd name="connsiteY3" fmla="*/ 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752" h="12192000">
                <a:moveTo>
                  <a:pt x="158752" y="0"/>
                </a:moveTo>
                <a:lnTo>
                  <a:pt x="158752" y="12192000"/>
                </a:lnTo>
                <a:lnTo>
                  <a:pt x="0" y="12192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F06A1B7-E064-4818-B712-5EE8187F5C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58475" y="24653"/>
            <a:ext cx="1285819" cy="1285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717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B6B28666-E532-48C2-90C7-C4290C9159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C9582616-C053-490D-AABE-48DEC13F27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664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Open Sans Extrabold" panose="020B0906030804020204" pitchFamily="34" charset="0"/>
          <a:ea typeface="Open Sans Extrabold" panose="020B0906030804020204" pitchFamily="34" charset="0"/>
          <a:cs typeface="Open Sans Extrabold" panose="020B09060308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 Semibold" panose="020B0706030804020204" pitchFamily="34" charset="0"/>
          <a:ea typeface="Open Sans Semibold" panose="020B0706030804020204" pitchFamily="34" charset="0"/>
          <a:cs typeface="Open Sans Semibold" panose="020B0706030804020204" pitchFamily="34" charset="0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708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12EB7FA-7130-8A4B-AA10-E9CD67AE6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C5DADAF-EEA0-3345-A530-94C8B070D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328" y="103234"/>
            <a:ext cx="11534124" cy="8650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25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82532-B0D9-C14C-A22D-C2DF17231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 Goes Here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1DA3E02-5E6E-F6F2-D568-622170E6C0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97D4B6B-359E-4946-97B8-B482D6FDB5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72480"/>
            <a:ext cx="5061155" cy="528731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CB01F9-D208-644E-B7C6-1AAE08E2F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72480"/>
            <a:ext cx="5061155" cy="5287314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6B9B4A5-B1DA-4C4C-AE01-49660B4B7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328" y="103234"/>
            <a:ext cx="11534124" cy="8650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150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574789-0296-3044-808C-375F593094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060CD2-5848-E143-808E-4C0D6DBCB2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E3F47C7-A7CB-3B42-AA0B-5C4F8EE14F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AD5A96B2-2730-0F42-9FBB-AB8AE8C104B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5EACBDE-522E-E34E-BE38-AEC6871AB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177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82532-B0D9-C14C-A22D-C2DF17231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E6480F8-59D4-8DE5-1F61-9F99A89FB0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36068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NASPA">
      <a:dk1>
        <a:srgbClr val="023C63"/>
      </a:dk1>
      <a:lt1>
        <a:srgbClr val="FFFFFF"/>
      </a:lt1>
      <a:dk2>
        <a:srgbClr val="242424"/>
      </a:dk2>
      <a:lt2>
        <a:srgbClr val="E7E6E6"/>
      </a:lt2>
      <a:accent1>
        <a:srgbClr val="0E85C7"/>
      </a:accent1>
      <a:accent2>
        <a:srgbClr val="139375"/>
      </a:accent2>
      <a:accent3>
        <a:srgbClr val="00C7EF"/>
      </a:accent3>
      <a:accent4>
        <a:srgbClr val="337C82"/>
      </a:accent4>
      <a:accent5>
        <a:srgbClr val="05558A"/>
      </a:accent5>
      <a:accent6>
        <a:srgbClr val="B6DDD7"/>
      </a:accent6>
      <a:hlink>
        <a:srgbClr val="0E85C7"/>
      </a:hlink>
      <a:folHlink>
        <a:srgbClr val="13937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7</Words>
  <Application>Microsoft Macintosh PowerPoint</Application>
  <PresentationFormat>Widescreen</PresentationFormat>
  <Paragraphs>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Open Sans</vt:lpstr>
      <vt:lpstr>Open Sans Extrabold</vt:lpstr>
      <vt:lpstr>Open Sans Light</vt:lpstr>
      <vt:lpstr>Open Sans Semibold</vt:lpstr>
      <vt:lpstr>1_Office Theme</vt:lpstr>
      <vt:lpstr>PowerPoint Presentation</vt:lpstr>
      <vt:lpstr>PowerPoint Presentation</vt:lpstr>
      <vt:lpstr>Section Title Goes Here</vt:lpstr>
      <vt:lpstr>PowerPoint Presentation</vt:lpstr>
      <vt:lpstr>PowerPoint Presentation</vt:lpstr>
      <vt:lpstr>Thank You</vt:lpstr>
    </vt:vector>
  </TitlesOfParts>
  <Company>NASPA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Evidence-Based Programs Online</dc:title>
  <dc:creator>David Arnold</dc:creator>
  <cp:lastModifiedBy>Ashley Krumwiede</cp:lastModifiedBy>
  <cp:revision>23</cp:revision>
  <dcterms:created xsi:type="dcterms:W3CDTF">2020-03-23T16:27:33Z</dcterms:created>
  <dcterms:modified xsi:type="dcterms:W3CDTF">2023-04-11T23:00:36Z</dcterms:modified>
</cp:coreProperties>
</file>